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1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80937-F6D9-4E99-BFDB-A81E9D723E64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192FF-BAA1-4093-B876-567DF61F8D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42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192FF-BAA1-4093-B876-567DF61F8D1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1168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CFD6-BCA0-4D78-B244-5939A61C2ED2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A65C-BDA1-4D3B-8D36-9F784C6D4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128430"/>
      </p:ext>
    </p:extLst>
  </p:cSld>
  <p:clrMapOvr>
    <a:masterClrMapping/>
  </p:clrMapOvr>
  <p:transition spd="med" advClick="0" advTm="22000">
    <p:fade thruBlk="1"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4CFD6-BCA0-4D78-B244-5939A61C2ED2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A65C-BDA1-4D3B-8D36-9F784C6D4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8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 advClick="0" advTm="22000">
    <p:fade thruBlk="1"/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3.png" /><Relationship Id="rId5" Type="http://schemas.openxmlformats.org/officeDocument/2006/relationships/audio" Target="../media/media1.mp3" /><Relationship Id="rId6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jpeg" /><Relationship Id="rId3" Type="http://schemas.openxmlformats.org/officeDocument/2006/relationships/image" Target="../media/image25.jpeg" /><Relationship Id="rId4" Type="http://schemas.openxmlformats.org/officeDocument/2006/relationships/image" Target="../media/image26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jpeg" /><Relationship Id="rId3" Type="http://schemas.openxmlformats.org/officeDocument/2006/relationships/image" Target="../media/image27.jpeg" /><Relationship Id="rId4" Type="http://schemas.openxmlformats.org/officeDocument/2006/relationships/image" Target="../media/image28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jpeg" /><Relationship Id="rId3" Type="http://schemas.openxmlformats.org/officeDocument/2006/relationships/image" Target="../media/image29.jpeg" /><Relationship Id="rId4" Type="http://schemas.openxmlformats.org/officeDocument/2006/relationships/hyperlink" Target="https://biographe.ru/" TargetMode="External" /><Relationship Id="rId5" Type="http://schemas.openxmlformats.org/officeDocument/2006/relationships/hyperlink" Target="https://ru.wikipedia.org/wiki/&#1050;&#1088;&#1072;&#1087;&#1080;&#1074;&#1080;&#1085;,_&#1042;&#1083;&#1072;&#1076;&#1080;&#1089;&#1083;&#1072;&#1074;_&#1055;&#1077;&#1090;&#1088;&#1086;&#1074;&#1080;&#1095;" TargetMode="External" /><Relationship Id="rId6" Type="http://schemas.openxmlformats.org/officeDocument/2006/relationships/hyperlink" Target="https://prodetlit.ru/index.php/&#1044;&#1086;&#1073;&#1088;&#1086;_&#1087;&#1086;&#1078;&#1072;&#1083;&#1086;&#1074;&#1072;&#1090;&#1100;_&#1085;&#1072;_&#1055;&#1088;&#1086;&#1044;&#1077;&#1090;&#1051;&#1080;&#1090;" TargetMode="External" /><Relationship Id="rId7" Type="http://schemas.openxmlformats.org/officeDocument/2006/relationships/hyperlink" Target="https://box.hitplayer.ru/?s=&#1074;&#1077;&#1088;&#1086;&#1085;&#1080;&#1082;&#1072;%20&#1076;&#1072;&#1088;&#1096;&#1090;&amp;ysclid=ln7pzqgkrw25255750" TargetMode="Ex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4.jpeg" /><Relationship Id="rId4" Type="http://schemas.openxmlformats.org/officeDocument/2006/relationships/image" Target="../media/image5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6.jpeg" /><Relationship Id="rId4" Type="http://schemas.openxmlformats.org/officeDocument/2006/relationships/image" Target="../media/image7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8.jpeg" /><Relationship Id="rId4" Type="http://schemas.openxmlformats.org/officeDocument/2006/relationships/image" Target="../media/image9.png" /><Relationship Id="rId5" Type="http://schemas.openxmlformats.org/officeDocument/2006/relationships/image" Target="../media/image10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.jpeg" /><Relationship Id="rId4" Type="http://schemas.openxmlformats.org/officeDocument/2006/relationships/image" Target="../media/image13.jpeg" /><Relationship Id="rId5" Type="http://schemas.openxmlformats.org/officeDocument/2006/relationships/image" Target="../media/image14.png" /><Relationship Id="rId6" Type="http://schemas.openxmlformats.org/officeDocument/2006/relationships/image" Target="../media/image15.png" /><Relationship Id="rId7" Type="http://schemas.openxmlformats.org/officeDocument/2006/relationships/image" Target="../media/image1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jpeg" /><Relationship Id="rId3" Type="http://schemas.openxmlformats.org/officeDocument/2006/relationships/image" Target="../media/image18.png" /><Relationship Id="rId4" Type="http://schemas.openxmlformats.org/officeDocument/2006/relationships/image" Target="../media/image19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0.jpeg" /><Relationship Id="rId4" Type="http://schemas.openxmlformats.org/officeDocument/2006/relationships/image" Target="../media/image7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1.jpeg" /><Relationship Id="rId4" Type="http://schemas.openxmlformats.org/officeDocument/2006/relationships/image" Target="../media/image22.jpeg" /><Relationship Id="rId5" Type="http://schemas.openxmlformats.org/officeDocument/2006/relationships/image" Target="../media/image9.png" /><Relationship Id="rId6" Type="http://schemas.openxmlformats.org/officeDocument/2006/relationships/image" Target="../media/image23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76575" cy="6954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38" y="0"/>
            <a:ext cx="4842962" cy="6954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7886" y="218941"/>
            <a:ext cx="517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mtClean="0">
                <a:latin typeface="Arial Black" panose="020b0a04020102020204" pitchFamily="34" charset="0"/>
              </a:rPr>
              <a:t>Всероссийский конкурс для детей и педагогической общественности по творчеству В.П. Крапивина</a:t>
            </a:r>
          </a:p>
          <a:p>
            <a:pPr algn="ctr"/>
            <a:r>
              <a:rPr lang="ru-RU" sz="1600" smtClean="0">
                <a:latin typeface="Arial Black" panose="020b0a04020102020204" pitchFamily="34" charset="0"/>
              </a:rPr>
              <a:t>«Оруженосцы Командора»</a:t>
            </a:r>
            <a:endParaRPr lang="ru-RU" sz="160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1679" y="2356834"/>
            <a:ext cx="4353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«Добро должно быть с добром…»</a:t>
            </a:r>
            <a:endParaRPr lang="ru-RU" sz="32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025" y="5409127"/>
            <a:ext cx="449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mtClean="0">
                <a:latin typeface="Arial Black" panose="020b0a04020102020204" pitchFamily="34" charset="0"/>
              </a:rPr>
              <a:t>Автор: Милютина Н.А., учитель русского языка и литературы МБОУ Базинской ООШ им. Н.В. Сутягина</a:t>
            </a:r>
            <a:endParaRPr lang="ru-RU" sz="160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2155" y="6428081"/>
            <a:ext cx="2668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err="1">
                <a:latin typeface="Arial Black" panose="020b0a04020102020204" pitchFamily="34" charset="0"/>
              </a:rPr>
              <a:t>р</a:t>
            </a:r>
            <a:r>
              <a:rPr lang="ru-RU" sz="1600" err="1" smtClean="0">
                <a:latin typeface="Arial Black" panose="020b0a04020102020204" pitchFamily="34" charset="0"/>
              </a:rPr>
              <a:t>.п. Бутурлино</a:t>
            </a:r>
            <a:endParaRPr lang="ru-RU" sz="1600">
              <a:latin typeface="Arial Black" panose="020b0a04020102020204" pitchFamily="34" charset="0"/>
            </a:endParaRPr>
          </a:p>
        </p:txBody>
      </p:sp>
      <p:pic>
        <p:nvPicPr>
          <p:cNvPr id="8" name="Вероника Даршт (Лехтонен) - Песня из книги _Переулок капитана Лухманова_ (Стихи - Владислав Крапивин, музыка - Вероника Даршт) (www.hotplayer.ru)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222" y="6157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62253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59" y="0"/>
            <a:ext cx="93878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753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7535" y="449451"/>
            <a:ext cx="745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Владислав Крапивин умер 1 сентября 2020 года.</a:t>
            </a:r>
          </a:p>
          <a:p>
            <a:pPr indent="457200" algn="just"/>
            <a:endParaRPr lang="ru-RU">
              <a:latin typeface="Franklin Gothic Medium" panose="020b0603020102020204" pitchFamily="34" charset="0"/>
            </a:endParaRPr>
          </a:p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 уральской столице на Широкореченском кладбище был открыт памятник детскому писателю.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96" y="4064351"/>
            <a:ext cx="5706338" cy="17101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7397" y="4255664"/>
            <a:ext cx="5706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книги – это была целая жизнь. Надолго, навсегда. До самой старости. Потому что, когда ты с книгами, ты сразу с тысячами разных людей.</a:t>
            </a:r>
          </a:p>
          <a:p>
            <a:pPr indent="457200" algn="just"/>
            <a:endParaRPr lang="ru-RU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«Оранжевый портрет с картинками»</a:t>
            </a:r>
          </a:p>
        </p:txBody>
      </p:sp>
    </p:spTree>
    <p:extLst>
      <p:ext uri="{BB962C8B-B14F-4D97-AF65-F5344CB8AC3E}">
        <p14:creationId xmlns:p14="http://schemas.microsoft.com/office/powerpoint/2010/main" val="382923927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8784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26941"/>
            <a:ext cx="73959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В.П. Крапивин – лауреат многих премий. За литературную и общественную деятельность награжден орденами и медалями:</a:t>
            </a:r>
          </a:p>
          <a:p>
            <a:pPr indent="457200" algn="just"/>
            <a:endParaRPr lang="ru-RU" smtClean="0">
              <a:latin typeface="Franklin Gothic Medium" panose="020b0603020102020204" pitchFamily="34" charset="0"/>
            </a:endParaRPr>
          </a:p>
          <a:p>
            <a:pPr marL="285750" indent="457200" algn="just">
              <a:buFont typeface="Arial" panose="020b0604020202020204" pitchFamily="34" charset="0"/>
              <a:buChar char="•"/>
            </a:pPr>
            <a:r>
              <a:rPr lang="ru-RU" smtClean="0">
                <a:latin typeface="Franklin Gothic Medium" panose="020b0603020102020204" pitchFamily="34" charset="0"/>
              </a:rPr>
              <a:t>Трудового Красного Знамени (1984);</a:t>
            </a:r>
          </a:p>
          <a:p>
            <a:pPr marL="285750" indent="457200" algn="just">
              <a:buFont typeface="Arial" panose="020b0604020202020204" pitchFamily="34" charset="0"/>
              <a:buChar char="•"/>
            </a:pPr>
            <a:r>
              <a:rPr lang="ru-RU" smtClean="0">
                <a:latin typeface="Franklin Gothic Medium" panose="020b0603020102020204" pitchFamily="34" charset="0"/>
              </a:rPr>
              <a:t>Дружбы народов (1989);</a:t>
            </a:r>
          </a:p>
          <a:p>
            <a:pPr marL="285750" indent="457200" algn="just">
              <a:buFont typeface="Arial" panose="020b0604020202020204" pitchFamily="34" charset="0"/>
              <a:buChar char="•"/>
            </a:pPr>
            <a:r>
              <a:rPr lang="ru-RU" smtClean="0">
                <a:latin typeface="Franklin Gothic Medium" panose="020b0603020102020204" pitchFamily="34" charset="0"/>
              </a:rPr>
              <a:t>Почета (2009);</a:t>
            </a:r>
          </a:p>
          <a:p>
            <a:pPr marL="285750" indent="457200" algn="just">
              <a:buFont typeface="Arial" panose="020b0604020202020204" pitchFamily="34" charset="0"/>
              <a:buChar char="•"/>
            </a:pPr>
            <a:endParaRPr lang="ru-RU">
              <a:latin typeface="Franklin Gothic Medium" panose="020b0603020102020204" pitchFamily="34" charset="0"/>
            </a:endParaRPr>
          </a:p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 Был удостоен премий Ленинского комсомола (1974) и президента РФ в  области литературы и искусства за произведения для детей и юношества (2013).</a:t>
            </a:r>
          </a:p>
          <a:p>
            <a:pPr indent="457200" algn="just"/>
            <a:endParaRPr lang="ru-RU">
              <a:latin typeface="Franklin Gothic Medium" panose="020b0603020102020204" pitchFamily="34" charset="0"/>
            </a:endParaRPr>
          </a:p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С 2006 года регулярно вручается Международная детская литературная премия имени Владислава Крапивина.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72" y="0"/>
            <a:ext cx="456742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9791" y="3105509"/>
            <a:ext cx="5274737" cy="470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896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3395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954" y="0"/>
            <a:ext cx="255804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5596" y="241540"/>
            <a:ext cx="312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Franklin Gothic Medium" panose="020b0603020102020204" pitchFamily="34" charset="0"/>
              </a:rPr>
              <a:t>Источники</a:t>
            </a:r>
            <a:endParaRPr lang="ru-RU" sz="2000">
              <a:latin typeface="Franklin Gothic Medium" panose="020b06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0644" y="902525"/>
            <a:ext cx="84433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  <a:hlinkClick r:id="rId4"/>
              </a:rPr>
              <a:t>https://biographe.ru/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  <a:hlinkClick r:id="rId5"/>
              </a:rPr>
              <a:t>https://ru.wikipedia.org/wiki/</a:t>
            </a:r>
            <a:r>
              <a:rPr lang="ru-RU" sz="2400" err="1" smtClean="0">
                <a:latin typeface="Times New Roman" pitchFamily="18" charset="0"/>
                <a:cs typeface="Times New Roman" pitchFamily="18" charset="0"/>
                <a:hlinkClick r:id="rId5"/>
              </a:rPr>
              <a:t>Крапивин,_Владислав_Петрович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  <a:hlinkClick r:id="rId6"/>
              </a:rPr>
              <a:t>https://prodetlit.ru/index.php/</a:t>
            </a:r>
            <a:r>
              <a:rPr lang="ru-RU" sz="2400" err="1" smtClean="0">
                <a:latin typeface="Times New Roman" pitchFamily="18" charset="0"/>
                <a:cs typeface="Times New Roman" pitchFamily="18" charset="0"/>
                <a:hlinkClick r:id="rId6"/>
              </a:rPr>
              <a:t>Добро_пожаловать_на_ПроДетЛит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Mir_Vladislava_Krapivina._Vsyo_nachinaetsya_v_detstve.pdf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  <a:hlinkClick r:id="rId7"/>
              </a:rPr>
              <a:t>https://box.hitplayer.ru/?s=</a:t>
            </a:r>
            <a:r>
              <a:rPr lang="ru-RU" sz="2400" smtClean="0">
                <a:latin typeface="Times New Roman" pitchFamily="18" charset="0"/>
                <a:cs typeface="Times New Roman" pitchFamily="18" charset="0"/>
                <a:hlinkClick r:id="rId7"/>
              </a:rPr>
              <a:t>вероника%20даршт&amp;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  <a:hlinkClick r:id="rId7"/>
              </a:rPr>
              <a:t>ysclid=ln7pzqgkrw25255750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68088"/>
      </p:ext>
    </p:extLst>
  </p:cSld>
  <p:clrMapOvr>
    <a:masterClrMapping/>
  </p:clrMapOvr>
  <p:transition spd="med" advClick="0" advTm="22000">
    <p:fade thruBlk="1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7792" cy="6864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33381" t="9954" r="45598" b="6102"/>
          <a:stretch>
            <a:fillRect/>
          </a:stretch>
        </p:blipFill>
        <p:spPr>
          <a:xfrm>
            <a:off x="9629104" y="0"/>
            <a:ext cx="2562896" cy="6864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033" y="553791"/>
            <a:ext cx="8783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Владислав Крапивин родился 14 октября 1938 года в г. Тюмень Омской области.</a:t>
            </a:r>
          </a:p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Сочинительский талант у мальчика появился рано. Владислав поступил в Уральский госуниверситет им. Горького на журналистский факультет, но очень хотел стать моряком.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5" y="2262940"/>
            <a:ext cx="4307304" cy="4307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70231" y="5203065"/>
            <a:ext cx="47588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люблю про море и про путешествия, -тихо сказал Толик.</a:t>
            </a:r>
          </a:p>
          <a:p>
            <a:pPr marL="285750" indent="-285750">
              <a:buFontTx/>
              <a:buChar char="-"/>
            </a:pPr>
            <a:r>
              <a:rPr lang="ru-RU" sz="1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и я люблю. И про путешествия, и про моряков…</a:t>
            </a:r>
          </a:p>
          <a:p>
            <a:r>
              <a:rPr lang="ru-RU" sz="1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«Острова и капитаны»</a:t>
            </a:r>
            <a:endParaRPr lang="ru-RU" sz="1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801543" y="5203065"/>
            <a:ext cx="4690187" cy="1367178"/>
          </a:xfrm>
          <a:prstGeom prst="round2DiagRect">
            <a:avLst/>
          </a:prstGeom>
          <a:noFill/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35221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7792" cy="6864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972" y="247840"/>
            <a:ext cx="7031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 1962 году в Свердловске (Екатеринбурге) издали его первую книгу «Рейс Ориона», сборник рассказов «Брат, которому семь». С 1964 года – член Союза писателей Советского Союза.</a:t>
            </a:r>
          </a:p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Рассказы: «Тень Каравеллы», «Мальчик со шпагой», «Дети синего фламинго», «Трое с площади Карронад», «Журавленок и молния».</a:t>
            </a:r>
          </a:p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Мир Крапивина для детей, поэтому в нем редко встретишь взрослых, для них там места нет.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82" y="0"/>
            <a:ext cx="4601718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2" y="2389909"/>
            <a:ext cx="4474530" cy="44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67786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60688" cy="6889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797" y="753644"/>
            <a:ext cx="7297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 80-е годы отказался от  реализма и полностью погрузился в описание фантастических миров, родился целый цикл, состоящий из семи повестей и получивший название «В глубине Великого Кристалла».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2"/>
          <a:stretch>
            <a:fillRect/>
          </a:stretch>
        </p:blipFill>
        <p:spPr>
          <a:xfrm>
            <a:off x="7842683" y="0"/>
            <a:ext cx="4349317" cy="68898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192" y="2138330"/>
            <a:ext cx="4737003" cy="14204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93477" y="2205693"/>
            <a:ext cx="459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Ведь тот, кто любит читать про рыцарей, должен и сам быть великодушным, верно?...</a:t>
            </a:r>
          </a:p>
          <a:p>
            <a:pPr algn="just"/>
            <a:endParaRPr lang="ru-RU" sz="1600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глубине Великого Кристалла»</a:t>
            </a:r>
          </a:p>
          <a:p>
            <a:pPr algn="just"/>
            <a:endParaRPr lang="ru-RU" sz="1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01" y="3657743"/>
            <a:ext cx="3281485" cy="3088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978226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16" y="0"/>
            <a:ext cx="9824484" cy="6889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9192" y="1881782"/>
            <a:ext cx="65867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 90-е годы и в начале нового века Крапивин написал такие произведения, как «Бабочка на штанге», «Лужайки, где пляшут скворечники».</a:t>
            </a:r>
          </a:p>
          <a:p>
            <a:pPr algn="just"/>
            <a:endParaRPr lang="ru-RU">
              <a:latin typeface="Franklin Gothic Medium" panose="020b0603020102020204" pitchFamily="34" charset="0"/>
            </a:endParaRPr>
          </a:p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Многие произведения В.П. Крапивина были экранизированы: «Трое с площади Карронад», «Колыбельная для брата», «Мальчик со шпагой». 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85" y="0"/>
            <a:ext cx="5472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8294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" y="0"/>
            <a:ext cx="12192000" cy="6912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9" y="1038387"/>
            <a:ext cx="72357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Владислав Крапивин оставил свой след и в педагогике. В 1961-м году он создал отряд «Каравелла», состоящего из детей разного возраста.</a:t>
            </a:r>
          </a:p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В 2016-м имя Владислава Крапивина присвоено астероиду главного пояса под № 407243 </a:t>
            </a:r>
            <a:r>
              <a:rPr lang="en-US" err="1" smtClean="0">
                <a:latin typeface="Franklin Gothic Medium" panose="020b0603020102020204" pitchFamily="34" charset="0"/>
              </a:rPr>
              <a:t>Krapivin</a:t>
            </a:r>
            <a:r>
              <a:rPr lang="ru-RU" smtClean="0">
                <a:latin typeface="Franklin Gothic Medium" panose="020b0603020102020204" pitchFamily="34" charset="0"/>
              </a:rPr>
              <a:t>.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29237" t="27119" r="29195" b="24520"/>
          <a:stretch>
            <a:fillRect/>
          </a:stretch>
        </p:blipFill>
        <p:spPr>
          <a:xfrm>
            <a:off x="7435247" y="-1"/>
            <a:ext cx="4756753" cy="3285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13437" r="17504" b="-1"/>
          <a:stretch>
            <a:fillRect/>
          </a:stretch>
        </p:blipFill>
        <p:spPr>
          <a:xfrm>
            <a:off x="7465017" y="3285641"/>
            <a:ext cx="4726983" cy="3626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23" y="4494509"/>
            <a:ext cx="6102612" cy="1829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823" y="4549676"/>
            <a:ext cx="5989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дождь сыпал на него крупные капли, и каждая капля несла в себе искорку света. Словно оттуда, сверху, они захватили с собой по крошечной звезде, которыми в безоблачную ночь, как пылью, усеяно небо. Славка шел, смеялся и ловил звездные капли губами.</a:t>
            </a:r>
          </a:p>
          <a:p>
            <a:pPr indent="457200" algn="just"/>
            <a:r>
              <a:rPr lang="ru-RU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«Звезды под дождем»</a:t>
            </a:r>
            <a:endParaRPr lang="ru-RU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02192">
            <a:off x="2242671" y="3511351"/>
            <a:ext cx="372419" cy="4422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4908">
            <a:off x="1447157" y="2563068"/>
            <a:ext cx="390178" cy="4633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30514">
            <a:off x="2045091" y="2591994"/>
            <a:ext cx="390178" cy="463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419" y="3622765"/>
            <a:ext cx="390178" cy="4633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778" y="3873258"/>
            <a:ext cx="270402" cy="3211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14213">
            <a:off x="2115603" y="3274122"/>
            <a:ext cx="243987" cy="2897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8835">
            <a:off x="1874091" y="2735791"/>
            <a:ext cx="197289" cy="2342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2016">
            <a:off x="2280652" y="3838122"/>
            <a:ext cx="183686" cy="2181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257" y="3073261"/>
            <a:ext cx="390178" cy="4633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2785" y="4018622"/>
            <a:ext cx="213378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39612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9" y="50369"/>
            <a:ext cx="723304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/>
          <a:stretch>
            <a:fillRect/>
          </a:stretch>
        </p:blipFill>
        <p:spPr>
          <a:xfrm>
            <a:off x="-1" y="1700969"/>
            <a:ext cx="3812876" cy="5207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76" y="0"/>
            <a:ext cx="4707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11828"/>
      </p:ext>
    </p:extLst>
  </p:cSld>
  <p:clrMapOvr>
    <a:masterClrMapping/>
  </p:clrMapOvr>
  <p:transition spd="med" advClick="0" advTm="22000">
    <p:fade thruBlk="1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1973" cy="6865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7749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472" y="821411"/>
            <a:ext cx="7098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У Крапивина более 200 изданий на различных языках. Книги Владислава Крапивина неоднократно переиздавались в Польше, Чехословакии, Болгарии, Германии, Японии, Венгрии, переводились на английский, испанский, персидский и другие языки.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407"/>
            <a:ext cx="4241827" cy="424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70560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855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983" y="836909"/>
            <a:ext cx="746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mtClean="0">
                <a:latin typeface="Franklin Gothic Medium" panose="020b0603020102020204" pitchFamily="34" charset="0"/>
              </a:rPr>
              <a:t>Оказывается, Владислав Крапивин не только автор фантастических повестей, но еще и поэт. Первые стихи он написал в возрасте 14-15 лет. Вот некоторые из них: «Одуванчик», «Я не сплю», «Октябрьское утро».</a:t>
            </a:r>
            <a:endParaRPr lang="ru-RU">
              <a:latin typeface="Franklin Gothic Medium" panose="020b06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2189" y="4179963"/>
            <a:ext cx="4675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забора сверкают кусочки стекла,</a:t>
            </a:r>
          </a:p>
          <a:p>
            <a:pPr algn="ctr"/>
            <a:r>
              <a:rPr lang="ru-RU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траву шевелит ветерок.</a:t>
            </a:r>
          </a:p>
          <a:p>
            <a:pPr algn="ctr"/>
            <a:r>
              <a:rPr lang="ru-RU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Искра солнца в траве расцвела:</a:t>
            </a:r>
          </a:p>
          <a:p>
            <a:pPr algn="ctr"/>
            <a:r>
              <a:rPr lang="ru-RU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Вырос там одуванчик-цветок.</a:t>
            </a:r>
            <a:endParaRPr lang="ru-RU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745" y="4096601"/>
            <a:ext cx="4558796" cy="1367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0" y="2037238"/>
            <a:ext cx="6427683" cy="48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57014"/>
      </p:ext>
    </p:extLst>
  </p:cSld>
  <p:clrMapOvr>
    <a:masterClrMapping/>
  </p:clrMapOvr>
  <p:transition spd="med" advClick="0" advTm="2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44</Paragraphs>
  <Slides>12</Slides>
  <Notes>1</Notes>
  <TotalTime>216</TotalTime>
  <HiddenSlides>0</HiddenSlides>
  <MMClips>1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19">
      <vt:lpstr>Arial</vt:lpstr>
      <vt:lpstr>Calibri Light</vt:lpstr>
      <vt:lpstr>Calibri</vt:lpstr>
      <vt:lpstr>Arial Black</vt:lpstr>
      <vt:lpstr>Franklin Gothic Medium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echistiakova28</dc:creator>
  <cp:lastModifiedBy>Дом</cp:lastModifiedBy>
  <cp:revision>30</cp:revision>
  <dcterms:created xsi:type="dcterms:W3CDTF">2023-10-03T08:23:33Z</dcterms:created>
  <dcterms:modified xsi:type="dcterms:W3CDTF">2023-10-05T08:24:43Z</dcterms:modified>
</cp:coreProperties>
</file>